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0" r:id="rId6"/>
    <p:sldId id="271" r:id="rId7"/>
    <p:sldId id="276" r:id="rId8"/>
    <p:sldId id="258" r:id="rId9"/>
    <p:sldId id="277" r:id="rId10"/>
    <p:sldId id="259" r:id="rId11"/>
    <p:sldId id="260" r:id="rId12"/>
    <p:sldId id="261" r:id="rId13"/>
    <p:sldId id="275" r:id="rId14"/>
    <p:sldId id="278" r:id="rId15"/>
    <p:sldId id="274" r:id="rId1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e Solle" initials="MS" lastIdx="1" clrIdx="0">
    <p:extLst>
      <p:ext uri="{19B8F6BF-5375-455C-9EA6-DF929625EA0E}">
        <p15:presenceInfo xmlns:p15="http://schemas.microsoft.com/office/powerpoint/2012/main" userId="S::pm.solle@noorderpoort.nl::aa2ec6e0-f6df-41d1-9167-7cd823556c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8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38BD74-03A7-4083-9656-4695B77D0FB3}" type="datetime1">
              <a:rPr lang="nl-NL" smtClean="0"/>
              <a:t>27-9-2019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814101-8B39-4E53-A2E2-FEE6AEE714ED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23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56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Vraag studenten welk van de termen ze herkennen. Wat herkennen ze? Wat weten ze hierover? Waar hebben ze al mee gewerkt?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97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2131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7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Vrije v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5" name="Tijdelijke aanduiding voor afbeelding 14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Vrije v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9" name="Tijdelijke aanduiding voor afbeelding 18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0" name="Tijdelijke aanduiding voor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7" name="Vrije v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5" name="Tijdelijke aanduiding voor afbeelding 14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8" name="Vrije v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9" name="Tijdelijke aanduiding voor afbeelding 18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Vrije v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3" name="Tijdelijke aanduiding voor afbeelding 1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jf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8" name="Vrije v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9" name="Tijdelijke aanduiding voor afbeelding 8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Vrije v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1" name="Tijdelijke aanduiding voor afbeelding 10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Vrije v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3" name="Tijdelijke aanduiding voor afbeelding 1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Vrije v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15" name="Tijdelijke aanduiding voor afbeelding 14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0" name="Vrije v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21" name="Tijdelijke aanduiding voor afbeelding 20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FC5D0-A9B6-4A9A-B84B-4C35602B92DC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060A10-9BDB-4A39-8F8E-B3B916D051BD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D8B4BC-A3B7-45E8-B1A9-F67A59EFAC59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BFE02D-3BAB-4EB8-88B9-2E39B88ABF34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E6550-B4F4-4AB5-8CAF-087A6645B768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81FBC-BED1-4C19-88CE-A334CAC51FCC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25EDF-C77D-4ADB-9AAC-3506B89C42F0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9B60BA-C05D-4614-B1D5-78DEE3FA06F1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2" name="Tijdelijke aanduiding voor afbeelding 11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F05B5-B324-4AF2-B010-1DAE32D4D6C8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643632B-0514-4618-8243-558B1A6931C2}" type="datetime1">
              <a:rPr lang="nl-NL" noProof="0" smtClean="0"/>
              <a:t>27-9-2019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Keuzedeel Jeugd- en Opvoedhulp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nl-NL" dirty="0"/>
              <a:t>Module A – les 3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5D379-6F28-42C7-A714-15AE1BBC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90A99-9DD6-41CA-8CF6-12B7AE6A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Neem een cliënt in je hoofd</a:t>
            </a:r>
          </a:p>
          <a:p>
            <a:r>
              <a:rPr lang="nl-NL" dirty="0"/>
              <a:t>Werk zijn of haar beginsituatie uit</a:t>
            </a:r>
          </a:p>
          <a:p>
            <a:r>
              <a:rPr lang="nl-NL" dirty="0"/>
              <a:t>Maak een </a:t>
            </a:r>
            <a:r>
              <a:rPr lang="nl-NL" dirty="0" err="1"/>
              <a:t>mindmap</a:t>
            </a:r>
            <a:r>
              <a:rPr lang="nl-NL" dirty="0"/>
              <a:t> van diens sociale netwerk</a:t>
            </a:r>
          </a:p>
          <a:p>
            <a:r>
              <a:rPr lang="nl-NL" dirty="0"/>
              <a:t>Vul naast de naam ook in welke rol deze persoon vervult in het leven van jouw cliënt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1D8D9D-1D20-4AEC-9521-A6153F34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204" y="4005064"/>
            <a:ext cx="3541365" cy="21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87657-6670-435F-9260-75FAF707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7C298B-39DA-4BE2-BA87-06849B83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groepjes van 3 tot 4 personen</a:t>
            </a:r>
          </a:p>
          <a:p>
            <a:r>
              <a:rPr lang="nl-NL" dirty="0"/>
              <a:t>Deel jullie beginsituatie en </a:t>
            </a:r>
            <a:r>
              <a:rPr lang="nl-NL" dirty="0" err="1"/>
              <a:t>mindmap</a:t>
            </a:r>
            <a:r>
              <a:rPr lang="nl-NL" dirty="0"/>
              <a:t> met elkaar</a:t>
            </a:r>
          </a:p>
          <a:p>
            <a:r>
              <a:rPr lang="nl-NL" dirty="0"/>
              <a:t>Bespreek voor alle cliënten welke hulp- en/of ondersteuningsvragen je cliënt heeft.</a:t>
            </a:r>
          </a:p>
          <a:p>
            <a:r>
              <a:rPr lang="nl-NL" dirty="0"/>
              <a:t>Let op: maak deze vragen SMART!</a:t>
            </a:r>
          </a:p>
          <a:p>
            <a:r>
              <a:rPr lang="nl-NL" dirty="0"/>
              <a:t>Beschrijf vervolgens ook wie uit het netwerk welke hulp kan bieden bij deze hulp- of ondersteuningsvragen</a:t>
            </a:r>
          </a:p>
        </p:txBody>
      </p:sp>
    </p:spTree>
    <p:extLst>
      <p:ext uri="{BB962C8B-B14F-4D97-AF65-F5344CB8AC3E}">
        <p14:creationId xmlns:p14="http://schemas.microsoft.com/office/powerpoint/2010/main" val="40252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Volgende week: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Schrijf een nieuwsbericht…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r>
              <a:rPr lang="nl-NL" dirty="0"/>
              <a:t>Doelen?</a:t>
            </a:r>
          </a:p>
          <a:p>
            <a:endParaRPr lang="nl-NL" dirty="0"/>
          </a:p>
          <a:p>
            <a:r>
              <a:rPr lang="nl-NL" dirty="0"/>
              <a:t>Aan het eind van deze les, weet je:</a:t>
            </a:r>
          </a:p>
          <a:p>
            <a:r>
              <a:rPr lang="nl-NL" dirty="0"/>
              <a:t>Wat de ‘jeugdwet’ is</a:t>
            </a:r>
          </a:p>
          <a:p>
            <a:r>
              <a:rPr lang="nl-NL" dirty="0"/>
              <a:t>Wat Welzijn Nieuwe Stijl inhoudt</a:t>
            </a:r>
          </a:p>
          <a:p>
            <a:r>
              <a:rPr lang="nl-NL" dirty="0"/>
              <a:t>Waar de letters </a:t>
            </a:r>
            <a:r>
              <a:rPr lang="nl-NL" dirty="0" err="1"/>
              <a:t>Wmo</a:t>
            </a:r>
            <a:r>
              <a:rPr lang="nl-NL" dirty="0"/>
              <a:t> voor staan</a:t>
            </a:r>
          </a:p>
          <a:p>
            <a:r>
              <a:rPr lang="nl-NL" dirty="0"/>
              <a:t>Waarom we werken met ‘eigen kracht’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Check aanwezigheid</a:t>
            </a:r>
          </a:p>
          <a:p>
            <a:pPr marL="285750" indent="-285750">
              <a:buFontTx/>
              <a:buChar char="-"/>
            </a:pPr>
            <a:r>
              <a:rPr lang="nl-NL" dirty="0"/>
              <a:t>Theorie </a:t>
            </a:r>
          </a:p>
          <a:p>
            <a:pPr marL="285750" indent="-285750">
              <a:buFontTx/>
              <a:buChar char="-"/>
            </a:pPr>
            <a:r>
              <a:rPr lang="nl-NL" dirty="0"/>
              <a:t>Opdrachten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Afsluiting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nl-NL" dirty="0"/>
              <a:t>Doelen?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Aan het eind van deze les, weet je:</a:t>
            </a:r>
          </a:p>
          <a:p>
            <a:pPr rtl="0"/>
            <a:r>
              <a:rPr lang="nl-NL" dirty="0"/>
              <a:t>Wat de ‘jeugdwet’ is</a:t>
            </a:r>
          </a:p>
          <a:p>
            <a:pPr rtl="0"/>
            <a:r>
              <a:rPr lang="nl-NL" dirty="0"/>
              <a:t>Wat Welzijn Nieuwe Stijl inhoudt</a:t>
            </a:r>
          </a:p>
          <a:p>
            <a:pPr rtl="0"/>
            <a:r>
              <a:rPr lang="nl-NL" dirty="0"/>
              <a:t>Waar de letters </a:t>
            </a:r>
            <a:r>
              <a:rPr lang="nl-NL" dirty="0" err="1"/>
              <a:t>Wmo</a:t>
            </a:r>
            <a:r>
              <a:rPr lang="nl-NL" dirty="0"/>
              <a:t> voor staan</a:t>
            </a:r>
          </a:p>
          <a:p>
            <a:pPr rtl="0"/>
            <a:r>
              <a:rPr lang="nl-NL" dirty="0"/>
              <a:t>Waarom we werken met ‘eigen kracht’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Theorie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 rot="1367435">
            <a:off x="2334393" y="2447827"/>
            <a:ext cx="4389120" cy="795867"/>
          </a:xfrm>
        </p:spPr>
        <p:txBody>
          <a:bodyPr rtlCol="0"/>
          <a:lstStyle/>
          <a:p>
            <a:pPr rtl="0"/>
            <a:r>
              <a:rPr lang="nl-NL" dirty="0"/>
              <a:t>Welzijn Nieuwe Stijl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 rot="20147942">
            <a:off x="1346460" y="3596237"/>
            <a:ext cx="3347864" cy="732326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-NL" dirty="0" err="1"/>
              <a:t>Wmo</a:t>
            </a:r>
            <a:r>
              <a:rPr lang="nl-NL" dirty="0"/>
              <a:t> en consulenten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 rot="20910021">
            <a:off x="7211399" y="4074742"/>
            <a:ext cx="4389120" cy="795867"/>
          </a:xfrm>
        </p:spPr>
        <p:txBody>
          <a:bodyPr rtlCol="0"/>
          <a:lstStyle/>
          <a:p>
            <a:pPr rtl="0"/>
            <a:r>
              <a:rPr lang="nl-NL" dirty="0"/>
              <a:t>Jeugdwet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 rot="991656">
            <a:off x="7824192" y="1226634"/>
            <a:ext cx="3353840" cy="80433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nl-NL" dirty="0"/>
              <a:t>Eigen kracht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1CE8960-A92D-41A4-82B5-92EE744BE1A4}"/>
              </a:ext>
            </a:extLst>
          </p:cNvPr>
          <p:cNvSpPr txBox="1"/>
          <p:nvPr/>
        </p:nvSpPr>
        <p:spPr>
          <a:xfrm rot="1469560">
            <a:off x="6174252" y="1983317"/>
            <a:ext cx="312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Oplossingsgericht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0D92E51-7E3C-4D63-B45A-2387FC5AA3F3}"/>
              </a:ext>
            </a:extLst>
          </p:cNvPr>
          <p:cNvSpPr txBox="1"/>
          <p:nvPr/>
        </p:nvSpPr>
        <p:spPr>
          <a:xfrm rot="20154265">
            <a:off x="3816725" y="4531769"/>
            <a:ext cx="344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gezin, een plan, een regisseur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EB361B6-E67A-43EB-B81B-94D603E0B5B7}"/>
              </a:ext>
            </a:extLst>
          </p:cNvPr>
          <p:cNvSpPr txBox="1"/>
          <p:nvPr/>
        </p:nvSpPr>
        <p:spPr>
          <a:xfrm rot="661411">
            <a:off x="8544272" y="30919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Sociaal netwerk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5747405-C2BA-4047-98E6-77AB2A3EDECB}"/>
              </a:ext>
            </a:extLst>
          </p:cNvPr>
          <p:cNvSpPr txBox="1"/>
          <p:nvPr/>
        </p:nvSpPr>
        <p:spPr>
          <a:xfrm>
            <a:off x="5643057" y="3342012"/>
            <a:ext cx="280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Regie van de cliënt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CDEF7-244B-4138-BB36-F87A2B30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Casus…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E4654B-1CCF-4BB8-8DD2-F42182782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540552" cy="1312169"/>
          </a:xfrm>
        </p:spPr>
        <p:txBody>
          <a:bodyPr>
            <a:normAutofit/>
          </a:bodyPr>
          <a:lstStyle/>
          <a:p>
            <a:r>
              <a:rPr lang="nl-NL" dirty="0"/>
              <a:t>Stel je een situatie voor met een cliënt. Een cliënt schreeuwt om hulp en wacht tot die hulp komt. Op welke manier kan de cliënt de eigen verantwoordelijkheid nemen? </a:t>
            </a:r>
          </a:p>
        </p:txBody>
      </p:sp>
    </p:spTree>
    <p:extLst>
      <p:ext uri="{BB962C8B-B14F-4D97-AF65-F5344CB8AC3E}">
        <p14:creationId xmlns:p14="http://schemas.microsoft.com/office/powerpoint/2010/main" val="18974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D9F99-A633-456F-B901-F1C01E75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kracht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6D3880-2B4E-4360-A892-67B85E5FA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1800" b="1" dirty="0"/>
              <a:t>Zelfredzaamheid				</a:t>
            </a:r>
          </a:p>
          <a:p>
            <a:r>
              <a:rPr lang="nl-NL" sz="1800" dirty="0"/>
              <a:t>Versterken van…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b="1" dirty="0"/>
              <a:t>Eigen kracht</a:t>
            </a:r>
          </a:p>
          <a:p>
            <a:r>
              <a:rPr lang="nl-NL" sz="1800" dirty="0"/>
              <a:t>Oplossingsgericht</a:t>
            </a:r>
          </a:p>
          <a:p>
            <a:r>
              <a:rPr lang="nl-NL" sz="1800" dirty="0"/>
              <a:t>Vraaggericht</a:t>
            </a:r>
          </a:p>
          <a:p>
            <a:r>
              <a:rPr lang="nl-NL" sz="1800" dirty="0"/>
              <a:t>Sociaal netwerk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492875-5028-4755-8F21-866543D9E8ED}"/>
              </a:ext>
            </a:extLst>
          </p:cNvPr>
          <p:cNvSpPr txBox="1"/>
          <p:nvPr/>
        </p:nvSpPr>
        <p:spPr>
          <a:xfrm>
            <a:off x="121920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AFD853-40DD-4EEA-BFC1-F3D6B3E8BB94}"/>
              </a:ext>
            </a:extLst>
          </p:cNvPr>
          <p:cNvSpPr txBox="1"/>
          <p:nvPr/>
        </p:nvSpPr>
        <p:spPr>
          <a:xfrm>
            <a:off x="6456040" y="1817132"/>
            <a:ext cx="4211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b="1" dirty="0"/>
              <a:t>Jeugdwet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Nieuwe opdracht – eigen regie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Principe ‘één gezin, één plan, één regisseur’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Vraaggericht werken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7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2E06E-54DE-4F2A-AE32-7948DBF9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kracht conferentie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49456C-1A7A-45F8-8ED6-C5D22E1C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Een bijeenkomst bedoeld om het sociaal netwerk in te zetten bij de hulpverlening</a:t>
            </a:r>
          </a:p>
          <a:p>
            <a:r>
              <a:rPr lang="nl-NL" dirty="0"/>
              <a:t>De bijeenkomst heeft als doelen:</a:t>
            </a:r>
          </a:p>
          <a:p>
            <a:r>
              <a:rPr lang="nl-NL" dirty="0"/>
              <a:t>Wie is wie?</a:t>
            </a:r>
          </a:p>
          <a:p>
            <a:r>
              <a:rPr lang="nl-NL" dirty="0"/>
              <a:t>Wie doet wat? Wie kan wat?</a:t>
            </a:r>
          </a:p>
          <a:p>
            <a:r>
              <a:rPr lang="nl-NL" dirty="0"/>
              <a:t>Wie bied welke ondersteuning?</a:t>
            </a:r>
          </a:p>
          <a:p>
            <a:endParaRPr lang="nl-NL" dirty="0"/>
          </a:p>
          <a:p>
            <a:r>
              <a:rPr lang="nl-NL" dirty="0"/>
              <a:t>https://www.youtube.com/watch?v=PZ1KhvmceW4</a:t>
            </a:r>
          </a:p>
        </p:txBody>
      </p:sp>
    </p:spTree>
    <p:extLst>
      <p:ext uri="{BB962C8B-B14F-4D97-AF65-F5344CB8AC3E}">
        <p14:creationId xmlns:p14="http://schemas.microsoft.com/office/powerpoint/2010/main" val="21952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E6E-FCB2-4A34-9B97-B9F384B5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76" y="404664"/>
            <a:ext cx="6451110" cy="1255469"/>
          </a:xfrm>
        </p:spPr>
        <p:txBody>
          <a:bodyPr>
            <a:normAutofit/>
          </a:bodyPr>
          <a:lstStyle/>
          <a:p>
            <a:r>
              <a:rPr lang="nl-NL" dirty="0"/>
              <a:t>Welzijn Nieuwe Stijl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4FBAAB-AA57-47F6-93F3-0957ACAC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76" y="1844824"/>
            <a:ext cx="6871510" cy="4026675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Overheidsprogramma sinds 2010</a:t>
            </a:r>
          </a:p>
          <a:p>
            <a:r>
              <a:rPr lang="nl-NL" dirty="0">
                <a:solidFill>
                  <a:schemeClr val="tx2"/>
                </a:solidFill>
              </a:rPr>
              <a:t>Geeft kaders en handvatten voor het realiseren van de doelen van de </a:t>
            </a:r>
            <a:r>
              <a:rPr lang="nl-NL" dirty="0" err="1">
                <a:solidFill>
                  <a:schemeClr val="tx2"/>
                </a:solidFill>
              </a:rPr>
              <a:t>Wmo</a:t>
            </a:r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Doelen van de </a:t>
            </a:r>
            <a:r>
              <a:rPr lang="nl-NL" dirty="0" err="1">
                <a:solidFill>
                  <a:schemeClr val="tx2"/>
                </a:solidFill>
              </a:rPr>
              <a:t>Wmo</a:t>
            </a:r>
            <a:r>
              <a:rPr lang="nl-NL" dirty="0">
                <a:solidFill>
                  <a:schemeClr val="tx2"/>
                </a:solidFill>
              </a:rPr>
              <a:t>: beter beantwoordend aan de vraag, meer gericht op het behalen van resultaten en efficiënter in de aanpak</a:t>
            </a:r>
          </a:p>
          <a:p>
            <a:r>
              <a:rPr lang="nl-NL" dirty="0">
                <a:solidFill>
                  <a:schemeClr val="tx2"/>
                </a:solidFill>
              </a:rPr>
              <a:t>Doelen van de WNS: Verbeteren van de relatie tussen gemeenten en welzijnsinstellingen &amp; de kwaliteit en professionaliteit van het welzijnswerk verbeteren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pPr lvl="7"/>
            <a:r>
              <a:rPr lang="nl-NL" dirty="0">
                <a:solidFill>
                  <a:schemeClr val="tx2"/>
                </a:solidFill>
              </a:rPr>
              <a:t>WMO                            </a:t>
            </a:r>
            <a:r>
              <a:rPr lang="nl-NL" dirty="0">
                <a:solidFill>
                  <a:schemeClr val="tx2"/>
                </a:solidFill>
                <a:sym typeface="Wingdings" panose="05000000000000000000" pitchFamily="2" charset="2"/>
              </a:rPr>
              <a:t>                     </a:t>
            </a: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865893-76E8-479B-B864-4A77DF587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68" y="-2401"/>
            <a:ext cx="36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C2435-92B6-4E99-BCA1-8ADA48DD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hoofddoelstellingen van WNS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E4C8E5-CBE7-4603-94E0-1286A1E4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Bedoeld om de aanpak van welzijn te verbeteren:</a:t>
            </a:r>
          </a:p>
          <a:p>
            <a:endParaRPr lang="nl-NL" dirty="0"/>
          </a:p>
          <a:p>
            <a:r>
              <a:rPr lang="nl-NL" dirty="0"/>
              <a:t>Gemeenschappelijker</a:t>
            </a:r>
          </a:p>
          <a:p>
            <a:endParaRPr lang="nl-NL" dirty="0"/>
          </a:p>
          <a:p>
            <a:r>
              <a:rPr lang="nl-NL" dirty="0"/>
              <a:t>Professioneler/effectiever</a:t>
            </a:r>
          </a:p>
          <a:p>
            <a:endParaRPr lang="nl-NL" dirty="0"/>
          </a:p>
          <a:p>
            <a:r>
              <a:rPr lang="nl-NL" dirty="0"/>
              <a:t>Efficiënter</a:t>
            </a:r>
          </a:p>
        </p:txBody>
      </p:sp>
    </p:spTree>
    <p:extLst>
      <p:ext uri="{BB962C8B-B14F-4D97-AF65-F5344CB8AC3E}">
        <p14:creationId xmlns:p14="http://schemas.microsoft.com/office/powerpoint/2010/main" val="6316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184CB-79B7-4F16-8D7E-57C071D0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 bakens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D73C83-F514-4FC6-8192-38F47F6E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1. gericht op de vraag achter de vraag</a:t>
            </a:r>
          </a:p>
          <a:p>
            <a:r>
              <a:rPr lang="nl-NL" dirty="0"/>
              <a:t>2. gebaseerd op de eigen kracht van de burger</a:t>
            </a:r>
          </a:p>
          <a:p>
            <a:r>
              <a:rPr lang="nl-NL" dirty="0"/>
              <a:t>3. direct eropaf</a:t>
            </a:r>
          </a:p>
          <a:p>
            <a:r>
              <a:rPr lang="nl-NL" dirty="0"/>
              <a:t>4. formeel en informeel in optimale verhouding</a:t>
            </a:r>
          </a:p>
          <a:p>
            <a:r>
              <a:rPr lang="nl-NL" dirty="0"/>
              <a:t>5. doordachte balans van collectief en individueel</a:t>
            </a:r>
          </a:p>
          <a:p>
            <a:r>
              <a:rPr lang="nl-NL" dirty="0"/>
              <a:t>6. integraal werken</a:t>
            </a:r>
          </a:p>
          <a:p>
            <a:r>
              <a:rPr lang="nl-NL" dirty="0"/>
              <a:t>7. niet vrijblijvend, maar resultaatgericht</a:t>
            </a:r>
          </a:p>
          <a:p>
            <a:r>
              <a:rPr lang="nl-NL" dirty="0"/>
              <a:t>8. gebaseerd op ruimte voor de professional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1FB1DDB4-4FFF-4FB7-9134-69EE4CAC553C}"/>
              </a:ext>
            </a:extLst>
          </p:cNvPr>
          <p:cNvCxnSpPr/>
          <p:nvPr/>
        </p:nvCxnSpPr>
        <p:spPr>
          <a:xfrm>
            <a:off x="8382000" y="1866900"/>
            <a:ext cx="144780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5653466B-06DC-4B42-B1BE-FEF6285D13D3}"/>
              </a:ext>
            </a:extLst>
          </p:cNvPr>
          <p:cNvCxnSpPr/>
          <p:nvPr/>
        </p:nvCxnSpPr>
        <p:spPr>
          <a:xfrm flipV="1">
            <a:off x="9077325" y="2228850"/>
            <a:ext cx="752475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BAEF054-AA3B-44EE-AA11-6CCBBF9157A8}"/>
              </a:ext>
            </a:extLst>
          </p:cNvPr>
          <p:cNvCxnSpPr/>
          <p:nvPr/>
        </p:nvCxnSpPr>
        <p:spPr>
          <a:xfrm>
            <a:off x="7029450" y="2714625"/>
            <a:ext cx="2962275" cy="247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B3BF094-425E-4446-8C98-51542E7941A0}"/>
              </a:ext>
            </a:extLst>
          </p:cNvPr>
          <p:cNvCxnSpPr/>
          <p:nvPr/>
        </p:nvCxnSpPr>
        <p:spPr>
          <a:xfrm flipV="1">
            <a:off x="9277350" y="3171825"/>
            <a:ext cx="704850" cy="85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C01F5DA-2597-49EF-BE6C-1F43DACCFB62}"/>
              </a:ext>
            </a:extLst>
          </p:cNvPr>
          <p:cNvCxnSpPr/>
          <p:nvPr/>
        </p:nvCxnSpPr>
        <p:spPr>
          <a:xfrm flipV="1">
            <a:off x="9429750" y="3429000"/>
            <a:ext cx="56197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E3A24C5C-4465-4CCE-9734-0A897883CD0B}"/>
              </a:ext>
            </a:extLst>
          </p:cNvPr>
          <p:cNvCxnSpPr/>
          <p:nvPr/>
        </p:nvCxnSpPr>
        <p:spPr>
          <a:xfrm>
            <a:off x="7029450" y="4095750"/>
            <a:ext cx="2714625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F1D5D2F6-2D17-4BA0-92A8-D8766A756E2A}"/>
              </a:ext>
            </a:extLst>
          </p:cNvPr>
          <p:cNvCxnSpPr/>
          <p:nvPr/>
        </p:nvCxnSpPr>
        <p:spPr>
          <a:xfrm flipV="1">
            <a:off x="8639175" y="4429125"/>
            <a:ext cx="11049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D87117CD-29D2-4BE9-A03D-160720C7078F}"/>
              </a:ext>
            </a:extLst>
          </p:cNvPr>
          <p:cNvCxnSpPr/>
          <p:nvPr/>
        </p:nvCxnSpPr>
        <p:spPr>
          <a:xfrm flipV="1">
            <a:off x="8905875" y="4743450"/>
            <a:ext cx="923925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51B46180-5918-4781-873D-2E24E800A4B5}"/>
              </a:ext>
            </a:extLst>
          </p:cNvPr>
          <p:cNvSpPr txBox="1"/>
          <p:nvPr/>
        </p:nvSpPr>
        <p:spPr>
          <a:xfrm>
            <a:off x="9982200" y="198596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Aansluiting op de cliënt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798A0C8-6F95-4109-AD44-9031C3750083}"/>
              </a:ext>
            </a:extLst>
          </p:cNvPr>
          <p:cNvSpPr txBox="1"/>
          <p:nvPr/>
        </p:nvSpPr>
        <p:spPr>
          <a:xfrm>
            <a:off x="10201275" y="2962275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Organisatie van het aanbod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846AA08-D00A-4AF4-8CBC-3D71F50D6388}"/>
              </a:ext>
            </a:extLst>
          </p:cNvPr>
          <p:cNvSpPr txBox="1"/>
          <p:nvPr/>
        </p:nvSpPr>
        <p:spPr>
          <a:xfrm>
            <a:off x="9982200" y="4214812"/>
            <a:ext cx="194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Werkwijze van de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8813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riendjes, formaat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3_TF03896101 - Copy" id="{C0EF2753-B4B9-4979-AA89-C9983F3B49D6}" vid="{7E42FDA8-E506-40F8-9A1E-06A022A5D3F9}"/>
    </a:ext>
  </a:extLst>
</a:theme>
</file>

<file path=ppt/theme/theme2.xml><?xml version="1.0" encoding="utf-8"?>
<a:theme xmlns:a="http://schemas.openxmlformats.org/drawingml/2006/main" name="Office-th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2347D77697643BBFD99302BF64673" ma:contentTypeVersion="10" ma:contentTypeDescription="Een nieuw document maken." ma:contentTypeScope="" ma:versionID="78ac85ac2f283fc41906ebe7f4a9b559">
  <xsd:schema xmlns:xsd="http://www.w3.org/2001/XMLSchema" xmlns:xs="http://www.w3.org/2001/XMLSchema" xmlns:p="http://schemas.microsoft.com/office/2006/metadata/properties" xmlns:ns3="b68dea8c-8914-43cb-bb4a-3d3300d15efd" xmlns:ns4="244de58e-76bd-4fa7-ac74-2161ed167b2b" targetNamespace="http://schemas.microsoft.com/office/2006/metadata/properties" ma:root="true" ma:fieldsID="1ef3f6f0cd5173217bf58dd780df4820" ns3:_="" ns4:_="">
    <xsd:import namespace="b68dea8c-8914-43cb-bb4a-3d3300d15efd"/>
    <xsd:import namespace="244de58e-76bd-4fa7-ac74-2161ed167b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dea8c-8914-43cb-bb4a-3d3300d15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de58e-76bd-4fa7-ac74-2161ed167b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B82326-2D66-4F64-B730-B37F59BC6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8dea8c-8914-43cb-bb4a-3d3300d15efd"/>
    <ds:schemaRef ds:uri="244de58e-76bd-4fa7-ac74-2161ed167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44de58e-76bd-4fa7-ac74-2161ed167b2b"/>
    <ds:schemaRef ds:uri="b68dea8c-8914-43cb-bb4a-3d3300d15ef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Onderwijspresentatie, ontwerp met kinderen op het schoolplein, album (breedbeeld)</Template>
  <TotalTime>56</TotalTime>
  <Words>511</Words>
  <Application>Microsoft Office PowerPoint</Application>
  <PresentationFormat>Breedbeeld</PresentationFormat>
  <Paragraphs>100</Paragraphs>
  <Slides>12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Vriendjes, formaat 16 x 9</vt:lpstr>
      <vt:lpstr>Keuzedeel Jeugd- en Opvoedhulp</vt:lpstr>
      <vt:lpstr>Programma</vt:lpstr>
      <vt:lpstr>Theorie</vt:lpstr>
      <vt:lpstr>Casus…</vt:lpstr>
      <vt:lpstr>Eigen kracht</vt:lpstr>
      <vt:lpstr>Eigen kracht conferentie</vt:lpstr>
      <vt:lpstr>Welzijn Nieuwe Stijl</vt:lpstr>
      <vt:lpstr>3 hoofddoelstellingen van WNS</vt:lpstr>
      <vt:lpstr>8 bakens</vt:lpstr>
      <vt:lpstr>Opdracht</vt:lpstr>
      <vt:lpstr>Opdracht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keuzedeel Jeugd- en Opvoedhulp</dc:title>
  <dc:creator>Marije Solle</dc:creator>
  <cp:keywords/>
  <cp:lastModifiedBy>Marije Solle</cp:lastModifiedBy>
  <cp:revision>8</cp:revision>
  <dcterms:created xsi:type="dcterms:W3CDTF">2019-09-26T15:31:09Z</dcterms:created>
  <dcterms:modified xsi:type="dcterms:W3CDTF">2019-09-27T11:04:15Z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0x0101009202347D77697643BBFD99302BF64673</vt:lpwstr>
  </property>
</Properties>
</file>